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7" r:id="rId6"/>
    <p:sldId id="268" r:id="rId7"/>
    <p:sldId id="271" r:id="rId8"/>
    <p:sldId id="272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>
        <p:scale>
          <a:sx n="66" d="100"/>
          <a:sy n="66" d="100"/>
        </p:scale>
        <p:origin x="-732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Year </a:t>
            </a:r>
            <a:r>
              <a:rPr lang="en-GB" dirty="0" smtClean="0"/>
              <a:t>2 </a:t>
            </a:r>
            <a:r>
              <a:rPr lang="en-GB" dirty="0" smtClean="0"/>
              <a:t>PSHE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1815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Changing Me Lesson Overview Term 6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Life Cycles in Nature</a:t>
            </a:r>
            <a:endParaRPr lang="en-GB" dirty="0" smtClean="0"/>
          </a:p>
          <a:p>
            <a:r>
              <a:rPr lang="en-GB" dirty="0" smtClean="0"/>
              <a:t>Growing From Young to Old</a:t>
            </a:r>
            <a:endParaRPr lang="en-GB" dirty="0" smtClean="0"/>
          </a:p>
          <a:p>
            <a:r>
              <a:rPr lang="en-GB" dirty="0" smtClean="0"/>
              <a:t>The Changing Me</a:t>
            </a:r>
            <a:endParaRPr lang="en-GB" dirty="0" smtClean="0"/>
          </a:p>
          <a:p>
            <a:r>
              <a:rPr lang="en-GB" dirty="0" smtClean="0"/>
              <a:t>Boy’s and Girl’s Bodies</a:t>
            </a:r>
            <a:endParaRPr lang="en-GB" dirty="0" smtClean="0"/>
          </a:p>
          <a:p>
            <a:r>
              <a:rPr lang="en-GB" dirty="0" smtClean="0"/>
              <a:t>Assertiveness</a:t>
            </a:r>
          </a:p>
          <a:p>
            <a:r>
              <a:rPr lang="en-GB" dirty="0" smtClean="0"/>
              <a:t>Looking </a:t>
            </a:r>
            <a:r>
              <a:rPr lang="en-GB" dirty="0" smtClean="0"/>
              <a:t>ahead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6869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 1- </a:t>
            </a:r>
            <a:r>
              <a:rPr lang="en-GB" dirty="0" smtClean="0"/>
              <a:t>Life Cycles in Nature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1366222"/>
            <a:ext cx="6923087" cy="4882178"/>
          </a:xfrm>
        </p:spPr>
        <p:txBody>
          <a:bodyPr>
            <a:normAutofit/>
          </a:bodyPr>
          <a:lstStyle/>
          <a:p>
            <a:r>
              <a:rPr lang="en-GB" sz="2400" dirty="0" smtClean="0"/>
              <a:t>This lesson introduces the children to life cycles within nature and talking about the changes from baby to adult among different animals.</a:t>
            </a:r>
          </a:p>
          <a:p>
            <a:r>
              <a:rPr lang="en-GB" sz="2400" dirty="0" smtClean="0"/>
              <a:t>Children work in pairs to create a life cycle for one of the animals – butterfly; frog; baby</a:t>
            </a:r>
          </a:p>
          <a:p>
            <a:r>
              <a:rPr lang="en-GB" sz="2400" dirty="0" smtClean="0"/>
              <a:t>Then they look at pairing baby to adults.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006" y="1468211"/>
            <a:ext cx="3419475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8193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282" y="351118"/>
            <a:ext cx="10892746" cy="1010322"/>
          </a:xfrm>
        </p:spPr>
        <p:txBody>
          <a:bodyPr/>
          <a:lstStyle/>
          <a:p>
            <a:r>
              <a:rPr lang="en-GB" dirty="0" smtClean="0"/>
              <a:t>Lesson 2 – </a:t>
            </a:r>
            <a:r>
              <a:rPr lang="en-GB" dirty="0" smtClean="0"/>
              <a:t>Growing From Young to Old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1312434"/>
            <a:ext cx="6647316" cy="4935966"/>
          </a:xfrm>
        </p:spPr>
        <p:txBody>
          <a:bodyPr>
            <a:normAutofit/>
          </a:bodyPr>
          <a:lstStyle/>
          <a:p>
            <a:r>
              <a:rPr lang="en-GB" sz="2400" dirty="0" smtClean="0"/>
              <a:t>This lesson looks at how we change as we become older.  </a:t>
            </a:r>
          </a:p>
          <a:p>
            <a:r>
              <a:rPr lang="en-GB" sz="2400" dirty="0" smtClean="0"/>
              <a:t>Children have opportunities to think about how they have changed, as well as how older people that they know would have changed.</a:t>
            </a:r>
          </a:p>
          <a:p>
            <a:r>
              <a:rPr lang="en-GB" sz="2400" dirty="0" smtClean="0"/>
              <a:t>Children create a timeline of changes that they have experienced and think about the changes which are yet to come.</a:t>
            </a:r>
            <a:endParaRPr lang="en-GB" sz="2400" dirty="0" smtClean="0"/>
          </a:p>
          <a:p>
            <a:endParaRPr lang="en-GB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838" y="1349828"/>
            <a:ext cx="3995056" cy="4354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1966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Lesson 3 – </a:t>
            </a:r>
            <a:r>
              <a:rPr lang="en-GB" dirty="0" smtClean="0"/>
              <a:t>Changing 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912" y="1327203"/>
            <a:ext cx="7764917" cy="4195481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In this lesson children begin to think about how their bodies have changed since they were babies.</a:t>
            </a:r>
          </a:p>
          <a:p>
            <a:r>
              <a:rPr lang="en-GB" dirty="0" smtClean="0"/>
              <a:t>Children are made aware that change takes time and some children may grow quicker than others.</a:t>
            </a:r>
          </a:p>
          <a:p>
            <a:r>
              <a:rPr lang="en-GB" dirty="0" smtClean="0"/>
              <a:t>They learn the names given to them at different points in their life: baby; toddler; child; teenager; adult. </a:t>
            </a:r>
            <a:endParaRPr lang="en-GB" dirty="0"/>
          </a:p>
          <a:p>
            <a:r>
              <a:rPr lang="en-GB" dirty="0" smtClean="0"/>
              <a:t>Children begin to think about the different things which could be associated with each group, such as, dummy, </a:t>
            </a:r>
            <a:r>
              <a:rPr lang="en-GB" dirty="0" err="1" smtClean="0"/>
              <a:t>lego</a:t>
            </a:r>
            <a:r>
              <a:rPr lang="en-GB" dirty="0" smtClean="0"/>
              <a:t>, house keys, bank card</a:t>
            </a:r>
          </a:p>
          <a:p>
            <a:r>
              <a:rPr lang="en-GB" dirty="0" smtClean="0"/>
              <a:t>Children create their own timeline for themselves which includes things which they are proud of, as well as, including what they’d like to achieve as a teenager and an adult.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539" y="1393145"/>
            <a:ext cx="340995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6894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Lesson </a:t>
            </a:r>
            <a:r>
              <a:rPr lang="en-GB" dirty="0" smtClean="0"/>
              <a:t>4 – </a:t>
            </a:r>
            <a:r>
              <a:rPr lang="en-GB" dirty="0" smtClean="0"/>
              <a:t>Boy’s and Girl’s Bodies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941" y="1356233"/>
            <a:ext cx="7097259" cy="5059081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During this lesson children begin to recognise the physical differences between boys and girls. They also learn to use the correct names for parts of the body and ap</a:t>
            </a:r>
            <a:r>
              <a:rPr lang="en-GB" dirty="0" smtClean="0"/>
              <a:t>preciate that some parts are private.</a:t>
            </a:r>
          </a:p>
          <a:p>
            <a:r>
              <a:rPr lang="en-GB" b="1" dirty="0" smtClean="0"/>
              <a:t>This lesson is taught alongside the NSPCC Pants programme.</a:t>
            </a:r>
          </a:p>
          <a:p>
            <a:r>
              <a:rPr lang="en-GB" dirty="0" smtClean="0"/>
              <a:t>The first part of the lesson involves the children thinking and talking about the differences between the things boys and girls do.</a:t>
            </a:r>
          </a:p>
          <a:p>
            <a:r>
              <a:rPr lang="en-GB" dirty="0" smtClean="0"/>
              <a:t>Children are then introduce to body part pictures which they are asked to place on a body outline. This is an opportunity to talk about the physical differences between girls and boys.</a:t>
            </a:r>
          </a:p>
          <a:p>
            <a:r>
              <a:rPr lang="en-GB" dirty="0" smtClean="0"/>
              <a:t>Using pieces of children’s clothing, children are taught the difference between clothes that keep us warm, to those that keep those private parts of body private and hidden.</a:t>
            </a:r>
            <a:endParaRPr lang="en-GB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816" y="2909661"/>
            <a:ext cx="324802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457" y="1277257"/>
            <a:ext cx="4325257" cy="1453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6683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 5 – </a:t>
            </a:r>
            <a:r>
              <a:rPr lang="en-GB" dirty="0" smtClean="0"/>
              <a:t>Assertiveness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344706"/>
            <a:ext cx="7119032" cy="490369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This lesson is all about teaching the children that it is okay to say ‘no’.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The lesson focuses on touch and the different types of touch people might like, such as, holding hands, hugs, being rubbed. We use this poem as a way in to talking about touch.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Children will learn that not everyone likes to be touched or that they only like to be touched by certain people, or in a certain way.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Children have opportunities to explore their feelings on being touched and how to ask someone not to touch them.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94" y="1204686"/>
            <a:ext cx="4076755" cy="4582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282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 6 – Looking ahead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369" y="1465943"/>
            <a:ext cx="8946541" cy="402771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This lesson is an opportunity for the children to reflect back on their time in Year 2, what they are proud of. What were their greatest achievements?</a:t>
            </a:r>
          </a:p>
          <a:p>
            <a:r>
              <a:rPr lang="en-GB" sz="2400" dirty="0" smtClean="0"/>
              <a:t>It is also an opportunity for the children to look ahead and to think about how they feel about going in to Year 3. A time to share any worries and concerns that they may have as well.</a:t>
            </a:r>
          </a:p>
          <a:p>
            <a:r>
              <a:rPr lang="en-GB" sz="2400" dirty="0" smtClean="0"/>
              <a:t>Children </a:t>
            </a:r>
            <a:r>
              <a:rPr lang="en-GB" sz="2400" dirty="0" smtClean="0"/>
              <a:t>also </a:t>
            </a:r>
            <a:r>
              <a:rPr lang="en-GB" sz="2400" dirty="0" smtClean="0"/>
              <a:t>share their hopes for their next school year.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417084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Thank you for attending this meeting.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80534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1459</TotalTime>
  <Words>619</Words>
  <Application>Microsoft Office PowerPoint</Application>
  <PresentationFormat>Custom</PresentationFormat>
  <Paragraphs>38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Ion</vt:lpstr>
      <vt:lpstr>Year 2 PSHE</vt:lpstr>
      <vt:lpstr>Changing Me Lesson Overview Term 6 </vt:lpstr>
      <vt:lpstr>Lesson 1- Life Cycles in Nature</vt:lpstr>
      <vt:lpstr>Lesson 2 – Growing From Young to Old</vt:lpstr>
      <vt:lpstr>Lesson 3 – Changing Me</vt:lpstr>
      <vt:lpstr> Lesson 4 – Boy’s and Girl’s Bodies</vt:lpstr>
      <vt:lpstr>Lesson 5 – Assertiveness</vt:lpstr>
      <vt:lpstr>Lesson 6 – Looking ahead</vt:lpstr>
      <vt:lpstr>Thank you for attending this meeting.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4 PSHE</dc:title>
  <dc:creator>Sarah Shreeves</dc:creator>
  <cp:lastModifiedBy>Tessa</cp:lastModifiedBy>
  <cp:revision>31</cp:revision>
  <dcterms:created xsi:type="dcterms:W3CDTF">2021-03-30T08:15:22Z</dcterms:created>
  <dcterms:modified xsi:type="dcterms:W3CDTF">2021-05-05T12:32:19Z</dcterms:modified>
</cp:coreProperties>
</file>