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30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D5E7BE5B-70E6-DE47-BD72-C4D76FF1E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27AB32-D3D1-444B-A6AA-A9B193C32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B266CC9-6283-1740-A8AA-67BB6F522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D7A3-7D37-6E47-9FAF-A1DA40D1BEA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kids with red nose day&#10;&#10;Description automatically generated">
            <a:extLst>
              <a:ext uri="{FF2B5EF4-FFF2-40B4-BE49-F238E27FC236}">
                <a16:creationId xmlns:a16="http://schemas.microsoft.com/office/drawing/2014/main" id="{EE5289AF-4087-CF87-D9F5-7BFD06D0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18"/>
            <a:ext cx="6858000" cy="9850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2B6D03-450D-0DEF-1231-B8E19981F561}"/>
              </a:ext>
            </a:extLst>
          </p:cNvPr>
          <p:cNvSpPr/>
          <p:nvPr/>
        </p:nvSpPr>
        <p:spPr>
          <a:xfrm>
            <a:off x="879677" y="3447961"/>
            <a:ext cx="2083443" cy="83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B50A6-C82B-3A05-E655-3EFFCFA98E38}"/>
              </a:ext>
            </a:extLst>
          </p:cNvPr>
          <p:cNvSpPr txBox="1"/>
          <p:nvPr/>
        </p:nvSpPr>
        <p:spPr>
          <a:xfrm>
            <a:off x="525236" y="1811661"/>
            <a:ext cx="5807527" cy="2323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Oven Baked Breaded Fish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Served with Chips, Peas or Beans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 smtClean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Quorn Hot Dog</a:t>
            </a:r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Served with Chips, Peas or Beans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Hot Fish Finger Baguette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With Crudites 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Red Nose Day Cupcake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Halal option and Jackets also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B45E-8C01-BD05-5FBE-6242B7A48FC0}"/>
              </a:ext>
            </a:extLst>
          </p:cNvPr>
          <p:cNvSpPr txBox="1"/>
          <p:nvPr/>
        </p:nvSpPr>
        <p:spPr>
          <a:xfrm>
            <a:off x="677636" y="86252"/>
            <a:ext cx="5807527" cy="561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Friday 15</a:t>
            </a:r>
            <a:r>
              <a:rPr lang="en-GB" sz="1600" b="1" baseline="30000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March 2024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6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11C1A9B4EE4DA5974C70F597C41C" ma:contentTypeVersion="11" ma:contentTypeDescription="Create a new document." ma:contentTypeScope="" ma:versionID="8d5ddf7510ef9d65b1fc887e12f3d42c">
  <xsd:schema xmlns:xsd="http://www.w3.org/2001/XMLSchema" xmlns:xs="http://www.w3.org/2001/XMLSchema" xmlns:p="http://schemas.microsoft.com/office/2006/metadata/properties" xmlns:ns2="474f9ead-ed13-495f-b3f5-83e7a08a3db9" xmlns:ns3="a91cb3a2-a051-4466-a592-5b381d2f8bd0" targetNamespace="http://schemas.microsoft.com/office/2006/metadata/properties" ma:root="true" ma:fieldsID="4bfb84b0185363917afe23825550c786" ns2:_="" ns3:_="">
    <xsd:import namespace="474f9ead-ed13-495f-b3f5-83e7a08a3db9"/>
    <xsd:import namespace="a91cb3a2-a051-4466-a592-5b381d2f8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f9ead-ed13-495f-b3f5-83e7a08a3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cee97bd-1daf-4e2b-a83a-8c0fc5034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b3a2-a051-4466-a592-5b381d2f8b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c3e0e50-3aed-49b3-8877-19a716c4a7e7}" ma:internalName="TaxCatchAll" ma:showField="CatchAllData" ma:web="a91cb3a2-a051-4466-a592-5b381d2f8b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4f9ead-ed13-495f-b3f5-83e7a08a3db9">
      <Terms xmlns="http://schemas.microsoft.com/office/infopath/2007/PartnerControls"/>
    </lcf76f155ced4ddcb4097134ff3c332f>
    <TaxCatchAll xmlns="a91cb3a2-a051-4466-a592-5b381d2f8bd0" xsi:nil="true"/>
  </documentManagement>
</p:properties>
</file>

<file path=customXml/itemProps1.xml><?xml version="1.0" encoding="utf-8"?>
<ds:datastoreItem xmlns:ds="http://schemas.openxmlformats.org/officeDocument/2006/customXml" ds:itemID="{36721125-EBA1-4D75-B8C2-2633B972D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02F6F-A550-4F08-83F1-773A82C09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f9ead-ed13-495f-b3f5-83e7a08a3db9"/>
    <ds:schemaRef ds:uri="a91cb3a2-a051-4466-a592-5b381d2f8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8B751B-E6B3-48D0-92AD-2CC7DCFCA29D}">
  <ds:schemaRefs>
    <ds:schemaRef ds:uri="http://schemas.microsoft.com/office/2006/metadata/properties"/>
    <ds:schemaRef ds:uri="http://schemas.microsoft.com/office/infopath/2007/PartnerControls"/>
    <ds:schemaRef ds:uri="71f06252-c02b-4d48-b841-46db7d6eb17f"/>
    <ds:schemaRef ds:uri="12c8a66f-cb3d-4812-8557-40584fbf105c"/>
    <ds:schemaRef ds:uri="474f9ead-ed13-495f-b3f5-83e7a08a3db9"/>
    <ds:schemaRef ds:uri="a91cb3a2-a051-4466-a592-5b381d2f8b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41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American Typewriter Std Med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Lomax, Amy</dc:creator>
  <cp:lastModifiedBy>Holly Oldfield</cp:lastModifiedBy>
  <cp:revision>17</cp:revision>
  <dcterms:created xsi:type="dcterms:W3CDTF">2022-08-01T10:58:54Z</dcterms:created>
  <dcterms:modified xsi:type="dcterms:W3CDTF">2024-01-10T13:19:29Z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0x010100E0CB11C1A9B4EE4DA5974C70F597C41C</vt:lpwstr>
  </property>
  <property fmtid="{D5CDD505-2E9C-101B-9397-08002B2CF9AE}" pid="3" name="MediaServiceImageTags">
    <vt:lpwstr/>
  </property>
</Properties>
</file>