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6327"/>
  </p:normalViewPr>
  <p:slideViewPr>
    <p:cSldViewPr snapToGrid="0" snapToObjects="1">
      <p:cViewPr varScale="1">
        <p:scale>
          <a:sx n="55" d="100"/>
          <a:sy n="55" d="100"/>
        </p:scale>
        <p:origin x="18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sinesscard, envelope, clipart&#10;&#10;Description automatically generated">
            <a:extLst>
              <a:ext uri="{FF2B5EF4-FFF2-40B4-BE49-F238E27FC236}">
                <a16:creationId xmlns:a16="http://schemas.microsoft.com/office/drawing/2014/main" id="{D5E7BE5B-70E6-DE47-BD72-C4D76FF1E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E27AB32-D3D1-444B-A6AA-A9B193C32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7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B266CC9-6283-1740-A8AA-67BB6F522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5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1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15AAC8-3C16-F14F-BD95-84162C435CC4}"/>
              </a:ext>
            </a:extLst>
          </p:cNvPr>
          <p:cNvSpPr txBox="1"/>
          <p:nvPr/>
        </p:nvSpPr>
        <p:spPr>
          <a:xfrm>
            <a:off x="803135" y="736374"/>
            <a:ext cx="5122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TITLE </a:t>
            </a:r>
          </a:p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60004-C83F-DB41-A0C8-D5CA924F1D62}"/>
              </a:ext>
            </a:extLst>
          </p:cNvPr>
          <p:cNvSpPr txBox="1"/>
          <p:nvPr/>
        </p:nvSpPr>
        <p:spPr>
          <a:xfrm>
            <a:off x="803135" y="1982548"/>
            <a:ext cx="5122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text / images here</a:t>
            </a:r>
          </a:p>
        </p:txBody>
      </p:sp>
      <p:pic>
        <p:nvPicPr>
          <p:cNvPr id="2" name="Picture 1" descr="A child holding a gift&#10;&#10;Description automatically generated">
            <a:extLst>
              <a:ext uri="{FF2B5EF4-FFF2-40B4-BE49-F238E27FC236}">
                <a16:creationId xmlns:a16="http://schemas.microsoft.com/office/drawing/2014/main" id="{4DC139F6-F1EF-66D0-915D-43D0D9F8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564"/>
            <a:ext cx="6858000" cy="99475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286AE5-0DB8-52F2-1429-3877E9E6EAB9}"/>
              </a:ext>
            </a:extLst>
          </p:cNvPr>
          <p:cNvSpPr/>
          <p:nvPr/>
        </p:nvSpPr>
        <p:spPr>
          <a:xfrm>
            <a:off x="1851949" y="4641448"/>
            <a:ext cx="3102016" cy="62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503D2-A104-E4EB-F31E-D004A70B095A}"/>
              </a:ext>
            </a:extLst>
          </p:cNvPr>
          <p:cNvSpPr txBox="1"/>
          <p:nvPr/>
        </p:nvSpPr>
        <p:spPr>
          <a:xfrm>
            <a:off x="525236" y="2468418"/>
            <a:ext cx="5807527" cy="3724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American Typewriter Std Med" panose="0209050403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Chinese Chicken Curry 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With Egg Fried Rice &amp; Prawn Crackers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Vegetable Stir Fry 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With Sweet &amp; Sour Sauce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Egg Fried Rice &amp; Prawn Crackers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Hot Cheese &amp; Tomato Baguette With Crudites 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Dragon topped Cupcake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Halal option and Jackets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 also Available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A982E-9079-6A95-F6D9-F5AB1B0EF95F}"/>
              </a:ext>
            </a:extLst>
          </p:cNvPr>
          <p:cNvSpPr txBox="1"/>
          <p:nvPr/>
        </p:nvSpPr>
        <p:spPr>
          <a:xfrm>
            <a:off x="1611775" y="128767"/>
            <a:ext cx="3634450" cy="3155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American Typewriter Std Med" panose="0209050403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Thursday 8</a:t>
            </a:r>
            <a:r>
              <a:rPr lang="en-GB" sz="1600" b="1" baseline="30000" dirty="0">
                <a:latin typeface="American Typewriter Std Med" panose="0209050403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600" b="1" dirty="0">
                <a:latin typeface="American Typewriter Std Med" panose="0209050403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2024</a:t>
            </a:r>
          </a:p>
          <a:p>
            <a:pPr algn="ctr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5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11C1A9B4EE4DA5974C70F597C41C" ma:contentTypeVersion="11" ma:contentTypeDescription="Create a new document." ma:contentTypeScope="" ma:versionID="8d5ddf7510ef9d65b1fc887e12f3d42c">
  <xsd:schema xmlns:xsd="http://www.w3.org/2001/XMLSchema" xmlns:xs="http://www.w3.org/2001/XMLSchema" xmlns:p="http://schemas.microsoft.com/office/2006/metadata/properties" xmlns:ns2="474f9ead-ed13-495f-b3f5-83e7a08a3db9" xmlns:ns3="a91cb3a2-a051-4466-a592-5b381d2f8bd0" targetNamespace="http://schemas.microsoft.com/office/2006/metadata/properties" ma:root="true" ma:fieldsID="4bfb84b0185363917afe23825550c786" ns2:_="" ns3:_="">
    <xsd:import namespace="474f9ead-ed13-495f-b3f5-83e7a08a3db9"/>
    <xsd:import namespace="a91cb3a2-a051-4466-a592-5b381d2f8b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f9ead-ed13-495f-b3f5-83e7a08a3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cee97bd-1daf-4e2b-a83a-8c0fc5034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cb3a2-a051-4466-a592-5b381d2f8bd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c3e0e50-3aed-49b3-8877-19a716c4a7e7}" ma:internalName="TaxCatchAll" ma:showField="CatchAllData" ma:web="a91cb3a2-a051-4466-a592-5b381d2f8b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4f9ead-ed13-495f-b3f5-83e7a08a3db9">
      <Terms xmlns="http://schemas.microsoft.com/office/infopath/2007/PartnerControls"/>
    </lcf76f155ced4ddcb4097134ff3c332f>
    <TaxCatchAll xmlns="a91cb3a2-a051-4466-a592-5b381d2f8b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532487-9740-4055-86F0-76D053452547}"/>
</file>

<file path=customXml/itemProps2.xml><?xml version="1.0" encoding="utf-8"?>
<ds:datastoreItem xmlns:ds="http://schemas.openxmlformats.org/officeDocument/2006/customXml" ds:itemID="{0D8B751B-E6B3-48D0-92AD-2CC7DCFCA29D}">
  <ds:schemaRefs>
    <ds:schemaRef ds:uri="http://schemas.microsoft.com/office/2006/metadata/properties"/>
    <ds:schemaRef ds:uri="http://schemas.microsoft.com/office/infopath/2007/PartnerControls"/>
    <ds:schemaRef ds:uri="71f06252-c02b-4d48-b841-46db7d6eb17f"/>
    <ds:schemaRef ds:uri="12c8a66f-cb3d-4812-8557-40584fbf105c"/>
  </ds:schemaRefs>
</ds:datastoreItem>
</file>

<file path=customXml/itemProps3.xml><?xml version="1.0" encoding="utf-8"?>
<ds:datastoreItem xmlns:ds="http://schemas.openxmlformats.org/officeDocument/2006/customXml" ds:itemID="{36721125-EBA1-4D75-B8C2-2633B972D0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53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American Typewriter Std Med</vt:lpstr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Lomax, Amy</dc:creator>
  <cp:lastModifiedBy>DomineyStrange, Racheal</cp:lastModifiedBy>
  <cp:revision>17</cp:revision>
  <dcterms:created xsi:type="dcterms:W3CDTF">2022-08-01T10:58:54Z</dcterms:created>
  <dcterms:modified xsi:type="dcterms:W3CDTF">2023-11-03T10:28:13Z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0x010100E0CB11C1A9B4EE4DA5974C70F597C41C</vt:lpwstr>
  </property>
  <property fmtid="{D5CDD505-2E9C-101B-9397-08002B2CF9AE}" pid="3" name="MediaServiceImageTags">
    <vt:lpwstr/>
  </property>
</Properties>
</file>